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14630400" cy="82296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3716000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400" b="1">
                <a:solidFill>
                  <a:srgbClr val="1F497D"/>
                </a:solidFill>
                <a:latin typeface="微软雅黑"/>
              </a:defRPr>
            </a:pPr>
            <a:r>
              <a:t>2025年的创业机遇</a:t>
            </a:r>
          </a:p>
        </p:txBody>
      </p:sp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828800"/>
            <a:ext cx="128016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3716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F497D"/>
                </a:solidFill>
                <a:latin typeface="微软雅黑"/>
              </a:defRPr>
            </a:pPr>
            <a:r>
              <a:t>引言与背景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645920"/>
            <a:ext cx="5943600" cy="50292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/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1. 全球经济复苏趋势</a:t>
            </a:r>
          </a:p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2. 技术创新推动力</a:t>
            </a:r>
          </a:p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3. 政策支持与机遇</a:t>
            </a:r>
          </a:p>
          <a:p>
            <a:br/>
            <a:pPr>
              <a:spcAft>
                <a:spcPts val="1200"/>
              </a:spcAft>
              <a:defRPr b="1" sz="2400">
                <a:solidFill>
                  <a:srgbClr val="4472C4"/>
                </a:solidFill>
                <a:latin typeface="微软雅黑"/>
              </a:defRPr>
            </a:pPr>
            <a:r>
              <a:t>市场数据分析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1. 预计2025年全球经济增速将保持在3.2%左右，显示出稳定复苏的趋势。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2. 全球通胀率有望继续下行，预计将为经济增长提供更有利的环境。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3. 跨境投资预计将从低迷中逐步回升，投资流向可能呈现显著分化。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4. 全球贸易有望复苏，供应链和产业链的重构将深刻影响贸易格局。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5. 预计2025年美国经济增长2.8%，在发达经济体中增速相对较快。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1645920"/>
            <a:ext cx="6583680" cy="47548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3716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F497D"/>
                </a:solidFill>
                <a:latin typeface="微软雅黑"/>
              </a:defRPr>
            </a:pPr>
            <a:r>
              <a:t>创业领域分析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645920"/>
            <a:ext cx="5943600" cy="50292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/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1. 绿色科技的崛起</a:t>
            </a:r>
          </a:p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2. 数字化转型加速</a:t>
            </a:r>
          </a:p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3. 健康产业新机遇</a:t>
            </a:r>
          </a:p>
          <a:p>
            <a:br/>
            <a:pPr>
              <a:spcAft>
                <a:spcPts val="1200"/>
              </a:spcAft>
              <a:defRPr b="1" sz="2400">
                <a:solidFill>
                  <a:srgbClr val="4472C4"/>
                </a:solidFill>
                <a:latin typeface="微软雅黑"/>
              </a:defRPr>
            </a:pPr>
            <a:r>
              <a:t>市场数据分析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1. 人工智能市场预计2025年达到1900亿美元，年均增长率达36%。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2. 可持续能源领域市场规模将突破1.5万亿美元，年增长率为8%。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3. 健康科技行业预计2025年市场规模达5000亿美元，增长率为15%。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4. 远程工作相关技术市场预计年增长率为20%，市场规模达3000亿美元。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5. 绿色环保产品市场份额预计增长至25%，推动全球环保产业发展。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1645920"/>
            <a:ext cx="6583680" cy="47548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3716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F497D"/>
                </a:solidFill>
                <a:latin typeface="微软雅黑"/>
              </a:defRPr>
            </a:pPr>
            <a:r>
              <a:t>总结与未来展望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645920"/>
            <a:ext cx="5943600" cy="502920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/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1. 持续创新的重要性</a:t>
            </a:r>
          </a:p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2. 把握政策红利</a:t>
            </a:r>
          </a:p>
          <a:p>
            <a:pPr>
              <a:spcAft>
                <a:spcPts val="1200"/>
              </a:spcAft>
              <a:defRPr sz="2000">
                <a:solidFill>
                  <a:srgbClr val="000000"/>
                </a:solidFill>
                <a:latin typeface="微软雅黑"/>
              </a:defRPr>
            </a:pPr>
            <a:r>
              <a:t>3. 全球化合作趋势</a:t>
            </a:r>
          </a:p>
          <a:p>
            <a:br/>
            <a:pPr>
              <a:spcAft>
                <a:spcPts val="1200"/>
              </a:spcAft>
              <a:defRPr b="1" sz="2400">
                <a:solidFill>
                  <a:srgbClr val="4472C4"/>
                </a:solidFill>
                <a:latin typeface="微软雅黑"/>
              </a:defRPr>
            </a:pPr>
            <a:r>
              <a:t>市场数据分析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1. 全球创业市场规模预计2025年达到1.5万亿美元，同比增长25%。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2. 绿色环保产业市场份额将占全球创业市场的20%，预计年增长率达15%。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3. 健康产业预计2025年市场规模突破5000亿美元，年均增长率为10%。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4. 数字转型相关创业项目投资增长30%，推动企业效率提升。</a:t>
            </a:r>
          </a:p>
          <a:p>
            <a:pPr>
              <a:spcAft>
                <a:spcPts val="1000"/>
              </a:spcAft>
              <a:defRPr sz="1600">
                <a:solidFill>
                  <a:srgbClr val="000000"/>
                </a:solidFill>
                <a:latin typeface="微软雅黑"/>
              </a:defRPr>
            </a:pPr>
            <a:r>
              <a:t>5. 科技创新领域的创业项目数量增加40%，成为投资热点。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1645920"/>
            <a:ext cx="6583680" cy="47548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